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6" r:id="rId2"/>
    <p:sldMasterId id="2147483693" r:id="rId3"/>
    <p:sldMasterId id="2147483709" r:id="rId4"/>
  </p:sldMasterIdLst>
  <p:notesMasterIdLst>
    <p:notesMasterId r:id="rId6"/>
  </p:notesMasterIdLst>
  <p:sldIdLst>
    <p:sldId id="360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7B8FAD-BDEB-4A39-B772-F372DC810599}">
          <p14:sldIdLst>
            <p14:sldId id="36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33"/>
    <a:srgbClr val="006666"/>
    <a:srgbClr val="669900"/>
    <a:srgbClr val="FCD1D0"/>
    <a:srgbClr val="FCFDF9"/>
    <a:srgbClr val="000000"/>
    <a:srgbClr val="DE3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3792" autoAdjust="0"/>
  </p:normalViewPr>
  <p:slideViewPr>
    <p:cSldViewPr snapToGrid="0" snapToObjects="1">
      <p:cViewPr varScale="1">
        <p:scale>
          <a:sx n="87" d="100"/>
          <a:sy n="87" d="100"/>
        </p:scale>
        <p:origin x="14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ED580-04E5-3E41-8404-FB9A43A49B10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80CCD-81A9-C24D-8DA4-32AC0AEEF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2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7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37C6-D654-BF49-99D1-E55B2D531F5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F590-6111-AA44-8D54-6ACBFA98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6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37C6-D654-BF49-99D1-E55B2D531F5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F590-6111-AA44-8D54-6ACBFA98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3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37C6-D654-BF49-99D1-E55B2D531F5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F590-6111-AA44-8D54-6ACBFA98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85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-Cover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" y="3812721"/>
            <a:ext cx="9143999" cy="1507029"/>
          </a:xfr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182880" numCol="1" anchor="t" anchorCtr="0" compatLnSpc="1">
            <a:prstTxWarp prst="textNoShape">
              <a:avLst/>
            </a:prstTxWarp>
          </a:bodyPr>
          <a:lstStyle>
            <a:lvl1pPr marL="577454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4000" kern="1200" dirty="0" smtClean="0">
                <a:solidFill>
                  <a:srgbClr val="DD1F26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6263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lang="en-US" sz="30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02331" y="4930997"/>
            <a:ext cx="3222625" cy="359458"/>
          </a:xfrm>
        </p:spPr>
        <p:txBody>
          <a:bodyPr/>
          <a:lstStyle>
            <a:lvl1pPr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36247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-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878" y="-496037"/>
            <a:ext cx="9152878" cy="6242112"/>
          </a:xfrm>
          <a:prstGeom prst="rect">
            <a:avLst/>
          </a:prstGeom>
        </p:spPr>
      </p:pic>
      <p:pic>
        <p:nvPicPr>
          <p:cNvPr id="3" name="Picture 203" descr="cove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2828977"/>
            <a:ext cx="9143998" cy="47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1" descr="lgogo_medium_with_tag_organic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66" y="670611"/>
            <a:ext cx="3572431" cy="14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11190" y="3626551"/>
            <a:ext cx="6386295" cy="129832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500" b="1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11191" y="4971850"/>
            <a:ext cx="6379243" cy="1080371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en-US" sz="2500" b="1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ctr">
              <a:buNone/>
              <a:defRPr/>
            </a:lvl2pPr>
            <a:lvl3pPr marL="1143000" indent="0" algn="ctr">
              <a:buNone/>
              <a:defRPr/>
            </a:lvl3pPr>
            <a:lvl4pPr marL="1714500" indent="0" algn="ctr">
              <a:buNone/>
              <a:defRPr/>
            </a:lvl4pPr>
            <a:lvl5pPr marL="2286000" indent="0" algn="ctr">
              <a:buNone/>
              <a:defRPr/>
            </a:lvl5pPr>
            <a:lvl6pPr marL="2857500" indent="0" algn="ctr">
              <a:buNone/>
              <a:defRPr/>
            </a:lvl6pPr>
            <a:lvl7pPr marL="3429000" indent="0" algn="ctr">
              <a:buNone/>
              <a:defRPr/>
            </a:lvl7pPr>
            <a:lvl8pPr marL="4000500" indent="0" algn="ctr">
              <a:buNone/>
              <a:defRPr/>
            </a:lvl8pPr>
            <a:lvl9pPr marL="45720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1190" y="7360021"/>
            <a:ext cx="5114895" cy="215444"/>
          </a:xfrm>
          <a:prstGeom prst="rect">
            <a:avLst/>
          </a:prstGeom>
          <a:noFill/>
        </p:spPr>
        <p:txBody>
          <a:bodyPr wrap="square" lIns="0" tIns="45720" rIns="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 IXL Innovation Olympics Fall 2019  Session © 2007-2019 IXL Center Inc. All Rights Reserved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1" y="5725655"/>
            <a:ext cx="3222625" cy="359458"/>
          </a:xfrm>
        </p:spPr>
        <p:txBody>
          <a:bodyPr/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189812" y="5606501"/>
            <a:ext cx="1223660" cy="1202893"/>
          </a:xfrm>
          <a:prstGeom prst="rect">
            <a:avLst/>
          </a:prstGeom>
          <a:noFill/>
        </p:spPr>
        <p:txBody>
          <a:bodyPr wrap="square" lIns="114300" tIns="57150" rIns="114300" bIns="57150" anchor="b">
            <a:spAutoFit/>
          </a:bodyPr>
          <a:lstStyle/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Bogota</a:t>
            </a:r>
          </a:p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Bolzano</a:t>
            </a:r>
          </a:p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Boston</a:t>
            </a:r>
          </a:p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Cairo</a:t>
            </a:r>
          </a:p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Dubai</a:t>
            </a:r>
          </a:p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Guatemala City</a:t>
            </a:r>
            <a:endParaRPr lang="en-US" sz="900" b="1" kern="1200" dirty="0">
              <a:solidFill>
                <a:srgbClr val="FFFFFF">
                  <a:lumMod val="85000"/>
                </a:srgbClr>
              </a:solidFill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03886" y="5606501"/>
            <a:ext cx="1225296" cy="1202893"/>
          </a:xfrm>
          <a:prstGeom prst="rect">
            <a:avLst/>
          </a:prstGeom>
          <a:noFill/>
        </p:spPr>
        <p:txBody>
          <a:bodyPr wrap="square" lIns="114300" tIns="57150" rIns="114300" bIns="57150" anchor="b">
            <a:spAutoFit/>
          </a:bodyPr>
          <a:lstStyle>
            <a:defPPr>
              <a:defRPr lang="en-US"/>
            </a:defPPr>
            <a:lvl1pPr algn="r" eaLnBrk="0" hangingPunct="0">
              <a:spcBef>
                <a:spcPts val="375"/>
              </a:spcBef>
              <a:defRPr sz="900" b="1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defRPr>
            </a:lvl1pPr>
          </a:lstStyle>
          <a:p>
            <a:pPr lvl="0" algn="l"/>
            <a:r>
              <a:rPr lang="en-US" dirty="0"/>
              <a:t>Istanbul</a:t>
            </a:r>
          </a:p>
          <a:p>
            <a:pPr lvl="0" algn="l"/>
            <a:r>
              <a:rPr lang="en-US" dirty="0"/>
              <a:t>Mexico City</a:t>
            </a:r>
          </a:p>
          <a:p>
            <a:pPr lvl="0" algn="l"/>
            <a:r>
              <a:rPr lang="en-US" dirty="0"/>
              <a:t>Sao Paulo</a:t>
            </a:r>
          </a:p>
          <a:p>
            <a:pPr lvl="0" algn="l"/>
            <a:r>
              <a:rPr lang="en-US" dirty="0"/>
              <a:t>Seoul</a:t>
            </a:r>
          </a:p>
          <a:p>
            <a:pPr lvl="0" algn="l"/>
            <a:r>
              <a:rPr lang="en-US" dirty="0"/>
              <a:t>Shanghai</a:t>
            </a:r>
          </a:p>
          <a:p>
            <a:pPr lvl="0" algn="l"/>
            <a:r>
              <a:rPr lang="en-US" dirty="0"/>
              <a:t>Singapore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69535" y="6582172"/>
            <a:ext cx="5114895" cy="215444"/>
          </a:xfrm>
          <a:prstGeom prst="rect">
            <a:avLst/>
          </a:prstGeom>
          <a:noFill/>
        </p:spPr>
        <p:txBody>
          <a:bodyPr wrap="square" lIns="0" tIns="45720" rIns="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 IXL Innovation Olympics Fall 2019  Session © 2007-2019 IXL Center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1617355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-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3" descr="cove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2097025"/>
            <a:ext cx="9143998" cy="47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1" descr="lgogo_medium_with_tag_organic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66" y="670611"/>
            <a:ext cx="3572431" cy="14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11190" y="3626551"/>
            <a:ext cx="6386295" cy="129832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500" b="1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11191" y="4971850"/>
            <a:ext cx="6379243" cy="1080371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en-US" sz="2500" b="1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ctr">
              <a:buNone/>
              <a:defRPr/>
            </a:lvl2pPr>
            <a:lvl3pPr marL="1143000" indent="0" algn="ctr">
              <a:buNone/>
              <a:defRPr/>
            </a:lvl3pPr>
            <a:lvl4pPr marL="1714500" indent="0" algn="ctr">
              <a:buNone/>
              <a:defRPr/>
            </a:lvl4pPr>
            <a:lvl5pPr marL="2286000" indent="0" algn="ctr">
              <a:buNone/>
              <a:defRPr/>
            </a:lvl5pPr>
            <a:lvl6pPr marL="2857500" indent="0" algn="ctr">
              <a:buNone/>
              <a:defRPr/>
            </a:lvl6pPr>
            <a:lvl7pPr marL="3429000" indent="0" algn="ctr">
              <a:buNone/>
              <a:defRPr/>
            </a:lvl7pPr>
            <a:lvl8pPr marL="4000500" indent="0" algn="ctr">
              <a:buNone/>
              <a:defRPr/>
            </a:lvl8pPr>
            <a:lvl9pPr marL="45720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535" y="6582172"/>
            <a:ext cx="5114895" cy="215444"/>
          </a:xfrm>
          <a:prstGeom prst="rect">
            <a:avLst/>
          </a:prstGeom>
          <a:noFill/>
        </p:spPr>
        <p:txBody>
          <a:bodyPr wrap="square" lIns="0" tIns="45720" rIns="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 IXL Innovation Olympics Fall 2019  Session © 2007-2019 IXL Center Inc. All Rights Reserved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1" y="5725655"/>
            <a:ext cx="3222625" cy="359458"/>
          </a:xfrm>
        </p:spPr>
        <p:txBody>
          <a:bodyPr/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189812" y="5606501"/>
            <a:ext cx="1223660" cy="1202893"/>
          </a:xfrm>
          <a:prstGeom prst="rect">
            <a:avLst/>
          </a:prstGeom>
          <a:noFill/>
        </p:spPr>
        <p:txBody>
          <a:bodyPr wrap="square" lIns="114300" tIns="57150" rIns="114300" bIns="57150" anchor="b">
            <a:spAutoFit/>
          </a:bodyPr>
          <a:lstStyle/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Bogota</a:t>
            </a:r>
          </a:p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Bolzano</a:t>
            </a:r>
          </a:p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Boston</a:t>
            </a:r>
          </a:p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Cairo</a:t>
            </a:r>
          </a:p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Dubai</a:t>
            </a:r>
          </a:p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Guatemala City</a:t>
            </a:r>
            <a:endParaRPr lang="en-US" sz="900" b="1" kern="1200" dirty="0">
              <a:solidFill>
                <a:srgbClr val="FFFFFF">
                  <a:lumMod val="85000"/>
                </a:srgbClr>
              </a:solidFill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03886" y="5606501"/>
            <a:ext cx="1225296" cy="1202893"/>
          </a:xfrm>
          <a:prstGeom prst="rect">
            <a:avLst/>
          </a:prstGeom>
          <a:noFill/>
        </p:spPr>
        <p:txBody>
          <a:bodyPr wrap="square" lIns="114300" tIns="57150" rIns="114300" bIns="57150" anchor="b">
            <a:spAutoFit/>
          </a:bodyPr>
          <a:lstStyle>
            <a:defPPr>
              <a:defRPr lang="en-US"/>
            </a:defPPr>
            <a:lvl1pPr algn="r" eaLnBrk="0" hangingPunct="0">
              <a:spcBef>
                <a:spcPts val="375"/>
              </a:spcBef>
              <a:defRPr sz="900" b="1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defRPr>
            </a:lvl1pPr>
          </a:lstStyle>
          <a:p>
            <a:pPr lvl="0" algn="l"/>
            <a:r>
              <a:rPr lang="en-US" dirty="0"/>
              <a:t>Istanbul</a:t>
            </a:r>
          </a:p>
          <a:p>
            <a:pPr lvl="0" algn="l"/>
            <a:r>
              <a:rPr lang="en-US" dirty="0"/>
              <a:t>Mexico City</a:t>
            </a:r>
          </a:p>
          <a:p>
            <a:pPr lvl="0" algn="l"/>
            <a:r>
              <a:rPr lang="en-US" dirty="0"/>
              <a:t>Sao Paulo</a:t>
            </a:r>
          </a:p>
          <a:p>
            <a:pPr lvl="0" algn="l"/>
            <a:r>
              <a:rPr lang="en-US" dirty="0"/>
              <a:t>Seoul</a:t>
            </a:r>
          </a:p>
          <a:p>
            <a:pPr lvl="0" algn="l"/>
            <a:r>
              <a:rPr lang="en-US" dirty="0"/>
              <a:t>Shanghai</a:t>
            </a:r>
          </a:p>
          <a:p>
            <a:pPr lvl="0" algn="l"/>
            <a:r>
              <a:rPr lang="en-US" dirty="0"/>
              <a:t>Singapore</a:t>
            </a:r>
          </a:p>
        </p:txBody>
      </p:sp>
    </p:spTree>
    <p:extLst>
      <p:ext uri="{BB962C8B-B14F-4D97-AF65-F5344CB8AC3E}">
        <p14:creationId xmlns:p14="http://schemas.microsoft.com/office/powerpoint/2010/main" val="1267668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content-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84289" y="1426965"/>
            <a:ext cx="8476488" cy="4555091"/>
          </a:xfrm>
        </p:spPr>
        <p:txBody>
          <a:bodyPr/>
          <a:lstStyle>
            <a:lvl1pPr marL="174625" indent="-174625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89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89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</p:spTree>
    <p:extLst>
      <p:ext uri="{BB962C8B-B14F-4D97-AF65-F5344CB8AC3E}">
        <p14:creationId xmlns:p14="http://schemas.microsoft.com/office/powerpoint/2010/main" val="2339491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content-basic-co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84289" y="1426965"/>
            <a:ext cx="8476488" cy="4555091"/>
          </a:xfrm>
        </p:spPr>
        <p:txBody>
          <a:bodyPr/>
          <a:lstStyle>
            <a:lvl1pPr marL="174625" indent="-174625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89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89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42498" y="101482"/>
            <a:ext cx="833215" cy="288420"/>
          </a:xfrm>
          <a:prstGeom prst="roundRect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1373613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content-basic-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84289" y="1426965"/>
            <a:ext cx="8476488" cy="4555091"/>
          </a:xfrm>
        </p:spPr>
        <p:txBody>
          <a:bodyPr/>
          <a:lstStyle>
            <a:lvl1pPr marL="174625" indent="-174625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89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89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42498" y="101482"/>
            <a:ext cx="833215" cy="288420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726615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content-basic-the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84289" y="1426965"/>
            <a:ext cx="8476488" cy="4555091"/>
          </a:xfrm>
        </p:spPr>
        <p:txBody>
          <a:bodyPr/>
          <a:lstStyle>
            <a:lvl1pPr marL="174625" indent="-174625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89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89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42498" y="101482"/>
            <a:ext cx="833215" cy="28842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1364164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content-basic-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84289" y="1426965"/>
            <a:ext cx="8476488" cy="4555091"/>
          </a:xfrm>
        </p:spPr>
        <p:txBody>
          <a:bodyPr/>
          <a:lstStyle>
            <a:lvl1pPr marL="174625" indent="-174625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89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89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42498" y="101482"/>
            <a:ext cx="833215" cy="288420"/>
          </a:xfrm>
          <a:prstGeom prst="roundRect">
            <a:avLst/>
          </a:prstGeom>
          <a:solidFill>
            <a:schemeClr val="accent3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289169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37C6-D654-BF49-99D1-E55B2D531F5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F590-6111-AA44-8D54-6ACBFA98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content-basic-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84289" y="1426965"/>
            <a:ext cx="8476488" cy="4555091"/>
          </a:xfrm>
        </p:spPr>
        <p:txBody>
          <a:bodyPr/>
          <a:lstStyle>
            <a:lvl1pPr marL="174625" indent="-174625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89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89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42498" y="101482"/>
            <a:ext cx="833215" cy="288420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421037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content-basic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84289" y="1426965"/>
            <a:ext cx="8476488" cy="4555091"/>
          </a:xfrm>
        </p:spPr>
        <p:txBody>
          <a:bodyPr/>
          <a:lstStyle>
            <a:lvl1pPr marL="174625" indent="-174625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89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89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42498" y="101482"/>
            <a:ext cx="833215" cy="288420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57150" rIns="91440" bIns="5715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141842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topic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4913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90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90" y="148828"/>
            <a:ext cx="8476488" cy="2743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143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300" b="1" dirty="0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</p:spTree>
    <p:extLst>
      <p:ext uri="{BB962C8B-B14F-4D97-AF65-F5344CB8AC3E}">
        <p14:creationId xmlns:p14="http://schemas.microsoft.com/office/powerpoint/2010/main" val="354176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"/>
            <a:ext cx="9144000" cy="4913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81000" y="1442303"/>
            <a:ext cx="8476488" cy="4381551"/>
          </a:xfrm>
        </p:spPr>
        <p:txBody>
          <a:bodyPr tIns="0"/>
          <a:lstStyle>
            <a:lvl1pPr marL="174625" marR="0" indent="-174625" algn="l" defTabSz="914400" rtl="0" eaLnBrk="0" fontAlgn="base" latinLnBrk="0" hangingPunc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800" b="1" baseline="0">
                <a:solidFill>
                  <a:schemeClr val="tx1"/>
                </a:solidFill>
              </a:defRPr>
            </a:lvl1pPr>
            <a:lvl2pPr marL="573485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000" b="1">
                <a:solidFill>
                  <a:srgbClr val="4D4D4D"/>
                </a:solidFill>
              </a:defRPr>
            </a:lvl2pPr>
            <a:lvl3pPr>
              <a:defRPr sz="2000">
                <a:solidFill>
                  <a:srgbClr val="4D4D4D"/>
                </a:solidFill>
              </a:defRPr>
            </a:lvl3pPr>
            <a:lvl4pPr>
              <a:defRPr sz="2000">
                <a:solidFill>
                  <a:srgbClr val="4D4D4D"/>
                </a:solidFill>
              </a:defRPr>
            </a:lvl4pPr>
            <a:lvl5pPr>
              <a:defRPr sz="20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Objective 1</a:t>
            </a:r>
          </a:p>
          <a:p>
            <a:pPr lvl="0"/>
            <a:r>
              <a:rPr lang="en-US" dirty="0"/>
              <a:t>Objective 2</a:t>
            </a:r>
          </a:p>
          <a:p>
            <a:pPr lvl="0"/>
            <a:r>
              <a:rPr lang="en-US" dirty="0"/>
              <a:t>Objective 3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381000" y="591863"/>
            <a:ext cx="8476488" cy="704088"/>
          </a:xfrm>
        </p:spPr>
        <p:txBody>
          <a:bodyPr tIns="91440" bIns="91440" anchor="b" anchorCtr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Objectives: Calibri bold, 20 pt</a:t>
            </a:r>
          </a:p>
        </p:txBody>
      </p:sp>
    </p:spTree>
    <p:extLst>
      <p:ext uri="{BB962C8B-B14F-4D97-AF65-F5344CB8AC3E}">
        <p14:creationId xmlns:p14="http://schemas.microsoft.com/office/powerpoint/2010/main" val="1562947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"/>
            <a:ext cx="9144000" cy="4913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81000" y="1439742"/>
            <a:ext cx="8476488" cy="4381551"/>
          </a:xfrm>
        </p:spPr>
        <p:txBody>
          <a:bodyPr tIns="0"/>
          <a:lstStyle>
            <a:lvl1pPr marL="174625" marR="0" indent="-174625" algn="l" defTabSz="914400" rtl="0" eaLnBrk="0" fontAlgn="base" latinLnBrk="0" hangingPunc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800" b="1">
                <a:solidFill>
                  <a:schemeClr val="tx1"/>
                </a:solidFill>
              </a:defRPr>
            </a:lvl1pPr>
            <a:lvl2pPr marL="573485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000" b="1">
                <a:solidFill>
                  <a:srgbClr val="4D4D4D"/>
                </a:solidFill>
              </a:defRPr>
            </a:lvl2pPr>
            <a:lvl3pPr>
              <a:defRPr sz="2000">
                <a:solidFill>
                  <a:srgbClr val="4D4D4D"/>
                </a:solidFill>
              </a:defRPr>
            </a:lvl3pPr>
            <a:lvl4pPr>
              <a:defRPr sz="2000">
                <a:solidFill>
                  <a:srgbClr val="4D4D4D"/>
                </a:solidFill>
              </a:defRPr>
            </a:lvl4pPr>
            <a:lvl5pPr>
              <a:defRPr sz="20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  <a:p>
            <a:pPr lvl="0"/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81000" y="591863"/>
            <a:ext cx="8476488" cy="704088"/>
          </a:xfrm>
        </p:spPr>
        <p:txBody>
          <a:bodyPr tIns="91440" bIns="91440" anchor="b" anchorCtr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Index: Calibri bold, 20 pt</a:t>
            </a:r>
          </a:p>
        </p:txBody>
      </p:sp>
    </p:spTree>
    <p:extLst>
      <p:ext uri="{BB962C8B-B14F-4D97-AF65-F5344CB8AC3E}">
        <p14:creationId xmlns:p14="http://schemas.microsoft.com/office/powerpoint/2010/main" val="1650809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-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9144000" cy="49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4" descr="main_page_corne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150" y="5694630"/>
            <a:ext cx="4032850" cy="117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main_page_corne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2"/>
            <a:ext cx="4032850" cy="117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15916" y="6517418"/>
            <a:ext cx="328084" cy="188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A513-2E50-420E-8F33-349687C5785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8721168" y="6415771"/>
            <a:ext cx="0" cy="339329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57150" tIns="57150" rIns="57150" bIns="5715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6B6E64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8" name="Picture 17" descr="logo_small_whi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80472" y="6486438"/>
            <a:ext cx="895441" cy="30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42901" y="1916603"/>
            <a:ext cx="6589816" cy="25960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18288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4000" b="1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rtl="0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70" y="6387210"/>
            <a:ext cx="1121360" cy="3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68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-back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10480" y="2139399"/>
            <a:ext cx="5359105" cy="1298328"/>
          </a:xfrm>
          <a:prstGeom prst="rect">
            <a:avLst/>
          </a:prstGeom>
        </p:spPr>
        <p:txBody>
          <a:bodyPr lIns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811180" y="3559285"/>
            <a:ext cx="2556143" cy="1343025"/>
          </a:xfrm>
        </p:spPr>
        <p:txBody>
          <a:bodyPr/>
          <a:lstStyle>
            <a:lvl1pPr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9" name="Picture 14" descr="main_page_corne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150" y="5694630"/>
            <a:ext cx="4032850" cy="117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main_page_corne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2"/>
            <a:ext cx="4032850" cy="117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logo_small_whi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231" y="201906"/>
            <a:ext cx="1540688" cy="45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15916" y="6517418"/>
            <a:ext cx="328084" cy="188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A513-2E50-420E-8F33-349687C5785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8721168" y="6415771"/>
            <a:ext cx="0" cy="339329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57150" tIns="57150" rIns="57150" bIns="5715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6B6E64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82739" y="3654285"/>
            <a:ext cx="1588" cy="112502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304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7BE5B-7D38-48A4-B632-D8EC1DE4DFA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C351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C351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6419" y="6345719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C351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CBBD4-70E0-4213-9E64-FC29AE07B0E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C351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C351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510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-Cover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" y="3812721"/>
            <a:ext cx="9143999" cy="1507029"/>
          </a:xfr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182880" numCol="1" anchor="t" anchorCtr="0" compatLnSpc="1">
            <a:prstTxWarp prst="textNoShape">
              <a:avLst/>
            </a:prstTxWarp>
          </a:bodyPr>
          <a:lstStyle>
            <a:lvl1pPr marL="577454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4000" kern="1200" dirty="0" smtClean="0">
                <a:solidFill>
                  <a:srgbClr val="DD1F26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6263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lang="en-US" sz="30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02331" y="4930997"/>
            <a:ext cx="3222625" cy="359458"/>
          </a:xfrm>
        </p:spPr>
        <p:txBody>
          <a:bodyPr/>
          <a:lstStyle>
            <a:lvl1pPr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0575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-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3" descr="cove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2097025"/>
            <a:ext cx="9143998" cy="47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1" descr="lgogo_medium_with_tag_organic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66" y="670611"/>
            <a:ext cx="3572431" cy="14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11190" y="3626551"/>
            <a:ext cx="6386295" cy="129832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500" b="1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11191" y="4971850"/>
            <a:ext cx="6379243" cy="1080371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en-US" sz="2500" b="1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ctr">
              <a:buNone/>
              <a:defRPr/>
            </a:lvl2pPr>
            <a:lvl3pPr marL="1143000" indent="0" algn="ctr">
              <a:buNone/>
              <a:defRPr/>
            </a:lvl3pPr>
            <a:lvl4pPr marL="1714500" indent="0" algn="ctr">
              <a:buNone/>
              <a:defRPr/>
            </a:lvl4pPr>
            <a:lvl5pPr marL="2286000" indent="0" algn="ctr">
              <a:buNone/>
              <a:defRPr/>
            </a:lvl5pPr>
            <a:lvl6pPr marL="2857500" indent="0" algn="ctr">
              <a:buNone/>
              <a:defRPr/>
            </a:lvl6pPr>
            <a:lvl7pPr marL="3429000" indent="0" algn="ctr">
              <a:buNone/>
              <a:defRPr/>
            </a:lvl7pPr>
            <a:lvl8pPr marL="4000500" indent="0" algn="ctr">
              <a:buNone/>
              <a:defRPr/>
            </a:lvl8pPr>
            <a:lvl9pPr marL="45720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535" y="6582172"/>
            <a:ext cx="5114895" cy="215444"/>
          </a:xfrm>
          <a:prstGeom prst="rect">
            <a:avLst/>
          </a:prstGeom>
          <a:noFill/>
        </p:spPr>
        <p:txBody>
          <a:bodyPr wrap="square" lIns="0" tIns="45720" rIns="0" bIns="4572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prstClr val="white"/>
                </a:solidFill>
                <a:latin typeface="Calibri"/>
                <a:cs typeface="Calibri" pitchFamily="34" charset="0"/>
              </a:rPr>
              <a:t> IXL Innovation Olympics Fall 2018  Session © 2007-2018 IXL Center Inc. All Rights Reserved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1" y="5725655"/>
            <a:ext cx="3222625" cy="359458"/>
          </a:xfrm>
        </p:spPr>
        <p:txBody>
          <a:bodyPr/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189812" y="5606501"/>
            <a:ext cx="1223660" cy="1202893"/>
          </a:xfrm>
          <a:prstGeom prst="rect">
            <a:avLst/>
          </a:prstGeom>
          <a:noFill/>
        </p:spPr>
        <p:txBody>
          <a:bodyPr wrap="square" lIns="114300" tIns="57150" rIns="114300" bIns="57150" anchor="b">
            <a:spAutoFit/>
          </a:bodyPr>
          <a:lstStyle/>
          <a:p>
            <a:pPr algn="r">
              <a:spcBef>
                <a:spcPts val="375"/>
              </a:spcBef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Calibri"/>
                <a:cs typeface="Calibri" pitchFamily="34" charset="0"/>
              </a:rPr>
              <a:t>Bogota</a:t>
            </a:r>
          </a:p>
          <a:p>
            <a:pPr algn="r">
              <a:spcBef>
                <a:spcPts val="375"/>
              </a:spcBef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Calibri"/>
                <a:cs typeface="Calibri" pitchFamily="34" charset="0"/>
              </a:rPr>
              <a:t>Bolzano</a:t>
            </a:r>
          </a:p>
          <a:p>
            <a:pPr algn="r">
              <a:spcBef>
                <a:spcPts val="375"/>
              </a:spcBef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Calibri"/>
                <a:cs typeface="Calibri" pitchFamily="34" charset="0"/>
              </a:rPr>
              <a:t>Boston</a:t>
            </a:r>
          </a:p>
          <a:p>
            <a:pPr algn="r">
              <a:spcBef>
                <a:spcPts val="375"/>
              </a:spcBef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Calibri"/>
                <a:cs typeface="Calibri" pitchFamily="34" charset="0"/>
              </a:rPr>
              <a:t>Cairo</a:t>
            </a:r>
          </a:p>
          <a:p>
            <a:pPr algn="r">
              <a:spcBef>
                <a:spcPts val="375"/>
              </a:spcBef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Calibri"/>
                <a:cs typeface="Calibri" pitchFamily="34" charset="0"/>
              </a:rPr>
              <a:t>Dubai</a:t>
            </a:r>
          </a:p>
          <a:p>
            <a:pPr algn="r">
              <a:spcBef>
                <a:spcPts val="375"/>
              </a:spcBef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Calibri"/>
                <a:cs typeface="Calibri" pitchFamily="34" charset="0"/>
              </a:rPr>
              <a:t>Guatemala City</a:t>
            </a:r>
            <a:endParaRPr lang="en-US" sz="900" b="1" dirty="0">
              <a:solidFill>
                <a:srgbClr val="FFFFFF">
                  <a:lumMod val="85000"/>
                </a:srgbClr>
              </a:solidFill>
              <a:latin typeface="Calibri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03886" y="5606501"/>
            <a:ext cx="1225296" cy="1202893"/>
          </a:xfrm>
          <a:prstGeom prst="rect">
            <a:avLst/>
          </a:prstGeom>
          <a:noFill/>
        </p:spPr>
        <p:txBody>
          <a:bodyPr wrap="square" lIns="114300" tIns="57150" rIns="114300" bIns="57150" anchor="b">
            <a:spAutoFit/>
          </a:bodyPr>
          <a:lstStyle>
            <a:defPPr>
              <a:defRPr lang="en-US"/>
            </a:defPPr>
            <a:lvl1pPr algn="r" eaLnBrk="0" hangingPunct="0">
              <a:spcBef>
                <a:spcPts val="375"/>
              </a:spcBef>
              <a:defRPr sz="900" b="1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defRPr>
            </a:lvl1pPr>
          </a:lstStyle>
          <a:p>
            <a:pPr algn="l"/>
            <a:r>
              <a:rPr lang="en-US" dirty="0">
                <a:latin typeface="Calibri"/>
              </a:rPr>
              <a:t>Istanbul</a:t>
            </a:r>
          </a:p>
          <a:p>
            <a:pPr algn="l"/>
            <a:r>
              <a:rPr lang="en-US" dirty="0">
                <a:latin typeface="Calibri"/>
              </a:rPr>
              <a:t>Mexico City</a:t>
            </a:r>
          </a:p>
          <a:p>
            <a:pPr algn="l"/>
            <a:r>
              <a:rPr lang="en-US" dirty="0">
                <a:latin typeface="Calibri"/>
              </a:rPr>
              <a:t>Sao Paulo</a:t>
            </a:r>
          </a:p>
          <a:p>
            <a:pPr algn="l"/>
            <a:r>
              <a:rPr lang="en-US" dirty="0">
                <a:latin typeface="Calibri"/>
              </a:rPr>
              <a:t>Seoul</a:t>
            </a:r>
          </a:p>
          <a:p>
            <a:pPr algn="l"/>
            <a:r>
              <a:rPr lang="en-US" dirty="0">
                <a:latin typeface="Calibri"/>
              </a:rPr>
              <a:t>Shanghai</a:t>
            </a:r>
          </a:p>
          <a:p>
            <a:pPr algn="l"/>
            <a:r>
              <a:rPr lang="en-US" dirty="0">
                <a:latin typeface="Calibri"/>
              </a:rPr>
              <a:t>Singapore</a:t>
            </a:r>
          </a:p>
        </p:txBody>
      </p:sp>
    </p:spTree>
    <p:extLst>
      <p:ext uri="{BB962C8B-B14F-4D97-AF65-F5344CB8AC3E}">
        <p14:creationId xmlns:p14="http://schemas.microsoft.com/office/powerpoint/2010/main" val="68746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37C6-D654-BF49-99D1-E55B2D531F5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F590-6111-AA44-8D54-6ACBFA98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73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content-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84289" y="1426965"/>
            <a:ext cx="8476488" cy="4555091"/>
          </a:xfrm>
        </p:spPr>
        <p:txBody>
          <a:bodyPr/>
          <a:lstStyle>
            <a:lvl1pPr marL="174625" indent="-174625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89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89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70" y="6387210"/>
            <a:ext cx="1121360" cy="3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84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content-basic-co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84289" y="1426965"/>
            <a:ext cx="8476488" cy="4555091"/>
          </a:xfrm>
        </p:spPr>
        <p:txBody>
          <a:bodyPr/>
          <a:lstStyle>
            <a:lvl1pPr marL="174625" indent="-174625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89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89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42498" y="101482"/>
            <a:ext cx="833215" cy="288420"/>
          </a:xfrm>
          <a:prstGeom prst="roundRect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white"/>
                </a:solidFill>
                <a:latin typeface="Calibri"/>
              </a:rPr>
              <a:t>CONTEXT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70" y="6387210"/>
            <a:ext cx="1121360" cy="3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31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content-basic-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84289" y="1426965"/>
            <a:ext cx="8476488" cy="4555091"/>
          </a:xfrm>
        </p:spPr>
        <p:txBody>
          <a:bodyPr/>
          <a:lstStyle>
            <a:lvl1pPr marL="174625" indent="-174625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89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89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42498" y="101482"/>
            <a:ext cx="833215" cy="288420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white"/>
                </a:solidFill>
                <a:latin typeface="Calibri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812217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content-basic-the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84289" y="1426965"/>
            <a:ext cx="8476488" cy="4555091"/>
          </a:xfrm>
        </p:spPr>
        <p:txBody>
          <a:bodyPr/>
          <a:lstStyle>
            <a:lvl1pPr marL="174625" indent="-174625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89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89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42498" y="101482"/>
            <a:ext cx="833215" cy="28842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white"/>
                </a:solidFill>
                <a:latin typeface="Calibri"/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833501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content-basic-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84289" y="1426965"/>
            <a:ext cx="8476488" cy="4555091"/>
          </a:xfrm>
        </p:spPr>
        <p:txBody>
          <a:bodyPr/>
          <a:lstStyle>
            <a:lvl1pPr marL="174625" indent="-174625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89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89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42498" y="101482"/>
            <a:ext cx="833215" cy="288420"/>
          </a:xfrm>
          <a:prstGeom prst="roundRect">
            <a:avLst/>
          </a:prstGeom>
          <a:solidFill>
            <a:schemeClr val="accent3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white"/>
                </a:solidFill>
                <a:latin typeface="Calibri"/>
              </a:rPr>
              <a:t>EXERCISE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70" y="6387210"/>
            <a:ext cx="1121360" cy="3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60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content-basic-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84289" y="1426965"/>
            <a:ext cx="8476488" cy="4555091"/>
          </a:xfrm>
        </p:spPr>
        <p:txBody>
          <a:bodyPr/>
          <a:lstStyle>
            <a:lvl1pPr marL="174625" indent="-174625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89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89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42498" y="101482"/>
            <a:ext cx="833215" cy="288420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white"/>
                </a:solidFill>
                <a:latin typeface="Calibri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28974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content-basic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84289" y="1426965"/>
            <a:ext cx="8476488" cy="4555091"/>
          </a:xfrm>
        </p:spPr>
        <p:txBody>
          <a:bodyPr/>
          <a:lstStyle>
            <a:lvl1pPr marL="174625" indent="-174625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89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89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42498" y="101482"/>
            <a:ext cx="833215" cy="288420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57150" rIns="91440" bIns="5715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white"/>
                </a:solidFill>
                <a:latin typeface="Calibri"/>
              </a:rPr>
              <a:t>TEMPLATE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70" y="6387210"/>
            <a:ext cx="1121360" cy="3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81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topic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4913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90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90" y="148828"/>
            <a:ext cx="8476488" cy="2743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143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300" b="1" dirty="0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70" y="6387210"/>
            <a:ext cx="1121360" cy="3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36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"/>
            <a:ext cx="9144000" cy="4913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81000" y="1442303"/>
            <a:ext cx="8476488" cy="4381551"/>
          </a:xfrm>
        </p:spPr>
        <p:txBody>
          <a:bodyPr tIns="0"/>
          <a:lstStyle>
            <a:lvl1pPr marL="174625" marR="0" indent="-174625" algn="l" defTabSz="914400" rtl="0" eaLnBrk="0" fontAlgn="base" latinLnBrk="0" hangingPunc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800" b="1" baseline="0">
                <a:solidFill>
                  <a:schemeClr val="tx1"/>
                </a:solidFill>
              </a:defRPr>
            </a:lvl1pPr>
            <a:lvl2pPr marL="573485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000" b="1">
                <a:solidFill>
                  <a:srgbClr val="4D4D4D"/>
                </a:solidFill>
              </a:defRPr>
            </a:lvl2pPr>
            <a:lvl3pPr>
              <a:defRPr sz="2000">
                <a:solidFill>
                  <a:srgbClr val="4D4D4D"/>
                </a:solidFill>
              </a:defRPr>
            </a:lvl3pPr>
            <a:lvl4pPr>
              <a:defRPr sz="2000">
                <a:solidFill>
                  <a:srgbClr val="4D4D4D"/>
                </a:solidFill>
              </a:defRPr>
            </a:lvl4pPr>
            <a:lvl5pPr>
              <a:defRPr sz="20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Objective 1</a:t>
            </a:r>
          </a:p>
          <a:p>
            <a:pPr lvl="0"/>
            <a:r>
              <a:rPr lang="en-US" dirty="0"/>
              <a:t>Objective 2</a:t>
            </a:r>
          </a:p>
          <a:p>
            <a:pPr lvl="0"/>
            <a:r>
              <a:rPr lang="en-US" dirty="0"/>
              <a:t>Objective 3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381000" y="591863"/>
            <a:ext cx="8476488" cy="704088"/>
          </a:xfrm>
        </p:spPr>
        <p:txBody>
          <a:bodyPr tIns="91440" bIns="91440" anchor="b" anchorCtr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Objectives: Calibri bold, 20 pt</a:t>
            </a:r>
          </a:p>
        </p:txBody>
      </p:sp>
    </p:spTree>
    <p:extLst>
      <p:ext uri="{BB962C8B-B14F-4D97-AF65-F5344CB8AC3E}">
        <p14:creationId xmlns:p14="http://schemas.microsoft.com/office/powerpoint/2010/main" val="985883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"/>
            <a:ext cx="9144000" cy="4913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81000" y="1439742"/>
            <a:ext cx="8476488" cy="4381551"/>
          </a:xfrm>
        </p:spPr>
        <p:txBody>
          <a:bodyPr tIns="0"/>
          <a:lstStyle>
            <a:lvl1pPr marL="174625" marR="0" indent="-174625" algn="l" defTabSz="914400" rtl="0" eaLnBrk="0" fontAlgn="base" latinLnBrk="0" hangingPunc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800" b="1">
                <a:solidFill>
                  <a:schemeClr val="tx1"/>
                </a:solidFill>
              </a:defRPr>
            </a:lvl1pPr>
            <a:lvl2pPr marL="573485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000" b="1">
                <a:solidFill>
                  <a:srgbClr val="4D4D4D"/>
                </a:solidFill>
              </a:defRPr>
            </a:lvl2pPr>
            <a:lvl3pPr>
              <a:defRPr sz="2000">
                <a:solidFill>
                  <a:srgbClr val="4D4D4D"/>
                </a:solidFill>
              </a:defRPr>
            </a:lvl3pPr>
            <a:lvl4pPr>
              <a:defRPr sz="2000">
                <a:solidFill>
                  <a:srgbClr val="4D4D4D"/>
                </a:solidFill>
              </a:defRPr>
            </a:lvl4pPr>
            <a:lvl5pPr>
              <a:defRPr sz="20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  <a:p>
            <a:pPr lvl="0"/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81000" y="591863"/>
            <a:ext cx="8476488" cy="704088"/>
          </a:xfrm>
        </p:spPr>
        <p:txBody>
          <a:bodyPr tIns="91440" bIns="91440" anchor="b" anchorCtr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Index: Calibri bold, 20 pt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70" y="6387210"/>
            <a:ext cx="1121360" cy="3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7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37C6-D654-BF49-99D1-E55B2D531F5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F590-6111-AA44-8D54-6ACBFA98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078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-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9144000" cy="49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14" descr="main_page_corne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150" y="5694630"/>
            <a:ext cx="4032850" cy="117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main_page_corne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2"/>
            <a:ext cx="4032850" cy="117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15916" y="6517418"/>
            <a:ext cx="328084" cy="188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fld id="{016CA513-2E50-420E-8F33-349687C5785E}" type="slidenum">
              <a:rPr lang="en-US" sz="1200" b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8721168" y="6415771"/>
            <a:ext cx="0" cy="339329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57150" tIns="57150" rIns="57150" bIns="57150" anchor="ctr"/>
          <a:lstStyle/>
          <a:p>
            <a:pPr algn="ctr">
              <a:spcBef>
                <a:spcPct val="50000"/>
              </a:spcBef>
              <a:defRPr/>
            </a:pPr>
            <a:endParaRPr lang="en-US" sz="1500" dirty="0">
              <a:solidFill>
                <a:srgbClr val="6B6E6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 descr="logo_small_whi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80472" y="6486438"/>
            <a:ext cx="895441" cy="30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42901" y="1916603"/>
            <a:ext cx="6589816" cy="25960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18288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4000" b="1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rtl="0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-back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10480" y="2139399"/>
            <a:ext cx="5359105" cy="1298328"/>
          </a:xfrm>
          <a:prstGeom prst="rect">
            <a:avLst/>
          </a:prstGeom>
        </p:spPr>
        <p:txBody>
          <a:bodyPr lIns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811180" y="3559285"/>
            <a:ext cx="2556143" cy="1343025"/>
          </a:xfrm>
        </p:spPr>
        <p:txBody>
          <a:bodyPr/>
          <a:lstStyle>
            <a:lvl1pPr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9" name="Picture 14" descr="main_page_corne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150" y="5694630"/>
            <a:ext cx="4032850" cy="117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main_page_corne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2"/>
            <a:ext cx="4032850" cy="117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logo_small_whi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231" y="201906"/>
            <a:ext cx="1540688" cy="45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15916" y="6517418"/>
            <a:ext cx="328084" cy="188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fld id="{016CA513-2E50-420E-8F33-349687C5785E}" type="slidenum">
              <a:rPr lang="en-US" sz="1200" b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8721168" y="6415771"/>
            <a:ext cx="0" cy="339329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57150" tIns="57150" rIns="57150" bIns="57150" anchor="ctr"/>
          <a:lstStyle/>
          <a:p>
            <a:pPr algn="ctr">
              <a:spcBef>
                <a:spcPct val="50000"/>
              </a:spcBef>
              <a:defRPr/>
            </a:pPr>
            <a:endParaRPr lang="en-US" sz="1500" dirty="0">
              <a:solidFill>
                <a:srgbClr val="6B6E64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82739" y="3654285"/>
            <a:ext cx="1588" cy="112502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70" y="6387210"/>
            <a:ext cx="1121360" cy="3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07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D57BE5B-7D38-48A4-B632-D8EC1DE4DFA2}" type="datetimeFigureOut">
              <a:rPr lang="en-US" smtClean="0">
                <a:solidFill>
                  <a:srgbClr val="2C3517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6/8/2020</a:t>
            </a:fld>
            <a:endParaRPr lang="en-US">
              <a:solidFill>
                <a:srgbClr val="2C3517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2C3517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1DCBBD4-70E0-4213-9E64-FC29AE07B0E7}" type="slidenum">
              <a:rPr lang="en-US" smtClean="0">
                <a:solidFill>
                  <a:srgbClr val="2C3517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2C3517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885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-Cover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" y="3812721"/>
            <a:ext cx="9143999" cy="1507029"/>
          </a:xfrm>
          <a:solidFill>
            <a:schemeClr val="bg1"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182880" numCol="1" anchor="t" anchorCtr="0" compatLnSpc="1">
            <a:prstTxWarp prst="textNoShape">
              <a:avLst/>
            </a:prstTxWarp>
          </a:bodyPr>
          <a:lstStyle>
            <a:lvl1pPr marL="577454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4000" kern="1200" dirty="0" smtClean="0">
                <a:solidFill>
                  <a:srgbClr val="DD1F26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6263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lang="en-US" sz="3000" kern="120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02331" y="4930997"/>
            <a:ext cx="3222625" cy="359458"/>
          </a:xfrm>
        </p:spPr>
        <p:txBody>
          <a:bodyPr/>
          <a:lstStyle>
            <a:lvl1pPr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81773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-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878" y="-496037"/>
            <a:ext cx="9152878" cy="6242112"/>
          </a:xfrm>
          <a:prstGeom prst="rect">
            <a:avLst/>
          </a:prstGeom>
        </p:spPr>
      </p:pic>
      <p:pic>
        <p:nvPicPr>
          <p:cNvPr id="3" name="Picture 203" descr="cove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2828977"/>
            <a:ext cx="9143998" cy="47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1" descr="lgogo_medium_with_tag_organic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66" y="670611"/>
            <a:ext cx="3572431" cy="14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11190" y="3626551"/>
            <a:ext cx="6386295" cy="129832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500" b="1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11191" y="4971850"/>
            <a:ext cx="6379243" cy="1080371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en-US" sz="2500" b="1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ctr">
              <a:buNone/>
              <a:defRPr/>
            </a:lvl2pPr>
            <a:lvl3pPr marL="1143000" indent="0" algn="ctr">
              <a:buNone/>
              <a:defRPr/>
            </a:lvl3pPr>
            <a:lvl4pPr marL="1714500" indent="0" algn="ctr">
              <a:buNone/>
              <a:defRPr/>
            </a:lvl4pPr>
            <a:lvl5pPr marL="2286000" indent="0" algn="ctr">
              <a:buNone/>
              <a:defRPr/>
            </a:lvl5pPr>
            <a:lvl6pPr marL="2857500" indent="0" algn="ctr">
              <a:buNone/>
              <a:defRPr/>
            </a:lvl6pPr>
            <a:lvl7pPr marL="3429000" indent="0" algn="ctr">
              <a:buNone/>
              <a:defRPr/>
            </a:lvl7pPr>
            <a:lvl8pPr marL="4000500" indent="0" algn="ctr">
              <a:buNone/>
              <a:defRPr/>
            </a:lvl8pPr>
            <a:lvl9pPr marL="45720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1190" y="7360021"/>
            <a:ext cx="5114895" cy="215444"/>
          </a:xfrm>
          <a:prstGeom prst="rect">
            <a:avLst/>
          </a:prstGeom>
          <a:noFill/>
        </p:spPr>
        <p:txBody>
          <a:bodyPr wrap="square" lIns="0" tIns="45720" rIns="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 IXL Innovation Olympics Fall 2019  Session © 2007-2019 IXL Center Inc. All Rights Reserved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1" y="5725655"/>
            <a:ext cx="3222625" cy="359458"/>
          </a:xfrm>
        </p:spPr>
        <p:txBody>
          <a:bodyPr/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189812" y="5606501"/>
            <a:ext cx="1223660" cy="1202893"/>
          </a:xfrm>
          <a:prstGeom prst="rect">
            <a:avLst/>
          </a:prstGeom>
          <a:noFill/>
        </p:spPr>
        <p:txBody>
          <a:bodyPr wrap="square" lIns="114300" tIns="57150" rIns="114300" bIns="57150" anchor="b">
            <a:spAutoFit/>
          </a:bodyPr>
          <a:lstStyle/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Bogota</a:t>
            </a:r>
          </a:p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Bolzano</a:t>
            </a:r>
          </a:p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Boston</a:t>
            </a:r>
          </a:p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Cairo</a:t>
            </a:r>
          </a:p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Dubai</a:t>
            </a:r>
          </a:p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Guatemala City</a:t>
            </a:r>
            <a:endParaRPr lang="en-US" sz="900" b="1" kern="1200" dirty="0">
              <a:solidFill>
                <a:srgbClr val="FFFFFF">
                  <a:lumMod val="85000"/>
                </a:srgbClr>
              </a:solidFill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03886" y="5606501"/>
            <a:ext cx="1225296" cy="1202893"/>
          </a:xfrm>
          <a:prstGeom prst="rect">
            <a:avLst/>
          </a:prstGeom>
          <a:noFill/>
        </p:spPr>
        <p:txBody>
          <a:bodyPr wrap="square" lIns="114300" tIns="57150" rIns="114300" bIns="57150" anchor="b">
            <a:spAutoFit/>
          </a:bodyPr>
          <a:lstStyle>
            <a:defPPr>
              <a:defRPr lang="en-US"/>
            </a:defPPr>
            <a:lvl1pPr algn="r" eaLnBrk="0" hangingPunct="0">
              <a:spcBef>
                <a:spcPts val="375"/>
              </a:spcBef>
              <a:defRPr sz="900" b="1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defRPr>
            </a:lvl1pPr>
          </a:lstStyle>
          <a:p>
            <a:pPr lvl="0" algn="l"/>
            <a:r>
              <a:rPr lang="en-US" dirty="0"/>
              <a:t>Istanbul</a:t>
            </a:r>
          </a:p>
          <a:p>
            <a:pPr lvl="0" algn="l"/>
            <a:r>
              <a:rPr lang="en-US" dirty="0"/>
              <a:t>Mexico City</a:t>
            </a:r>
          </a:p>
          <a:p>
            <a:pPr lvl="0" algn="l"/>
            <a:r>
              <a:rPr lang="en-US" dirty="0"/>
              <a:t>Sao Paulo</a:t>
            </a:r>
          </a:p>
          <a:p>
            <a:pPr lvl="0" algn="l"/>
            <a:r>
              <a:rPr lang="en-US" dirty="0"/>
              <a:t>Seoul</a:t>
            </a:r>
          </a:p>
          <a:p>
            <a:pPr lvl="0" algn="l"/>
            <a:r>
              <a:rPr lang="en-US" dirty="0"/>
              <a:t>Shanghai</a:t>
            </a:r>
          </a:p>
          <a:p>
            <a:pPr lvl="0" algn="l"/>
            <a:r>
              <a:rPr lang="en-US" dirty="0"/>
              <a:t>Singapore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769535" y="6582172"/>
            <a:ext cx="5114895" cy="215444"/>
          </a:xfrm>
          <a:prstGeom prst="rect">
            <a:avLst/>
          </a:prstGeom>
          <a:noFill/>
        </p:spPr>
        <p:txBody>
          <a:bodyPr wrap="square" lIns="0" tIns="45720" rIns="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 IXL Innovation Olympics Fall 2019  Session © 2007-2019 IXL Center Inc. All Rights Reserved </a:t>
            </a:r>
          </a:p>
        </p:txBody>
      </p:sp>
    </p:spTree>
    <p:extLst>
      <p:ext uri="{BB962C8B-B14F-4D97-AF65-F5344CB8AC3E}">
        <p14:creationId xmlns:p14="http://schemas.microsoft.com/office/powerpoint/2010/main" val="2769042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-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3" descr="cove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2097025"/>
            <a:ext cx="9143998" cy="47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01" descr="lgogo_medium_with_tag_organic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66" y="670611"/>
            <a:ext cx="3572431" cy="142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11190" y="3626551"/>
            <a:ext cx="6386295" cy="129832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500" b="1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11191" y="4971850"/>
            <a:ext cx="6379243" cy="1080371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en-US" sz="2500" b="1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71500" indent="0" algn="ctr">
              <a:buNone/>
              <a:defRPr/>
            </a:lvl2pPr>
            <a:lvl3pPr marL="1143000" indent="0" algn="ctr">
              <a:buNone/>
              <a:defRPr/>
            </a:lvl3pPr>
            <a:lvl4pPr marL="1714500" indent="0" algn="ctr">
              <a:buNone/>
              <a:defRPr/>
            </a:lvl4pPr>
            <a:lvl5pPr marL="2286000" indent="0" algn="ctr">
              <a:buNone/>
              <a:defRPr/>
            </a:lvl5pPr>
            <a:lvl6pPr marL="2857500" indent="0" algn="ctr">
              <a:buNone/>
              <a:defRPr/>
            </a:lvl6pPr>
            <a:lvl7pPr marL="3429000" indent="0" algn="ctr">
              <a:buNone/>
              <a:defRPr/>
            </a:lvl7pPr>
            <a:lvl8pPr marL="4000500" indent="0" algn="ctr">
              <a:buNone/>
              <a:defRPr/>
            </a:lvl8pPr>
            <a:lvl9pPr marL="45720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535" y="6582172"/>
            <a:ext cx="5114895" cy="215444"/>
          </a:xfrm>
          <a:prstGeom prst="rect">
            <a:avLst/>
          </a:prstGeom>
          <a:noFill/>
        </p:spPr>
        <p:txBody>
          <a:bodyPr wrap="square" lIns="0" tIns="45720" rIns="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 IXL Innovation Olympics Fall 2019  Session © 2007-2019 IXL Center Inc. All Rights Reserved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1" y="5725655"/>
            <a:ext cx="3222625" cy="359458"/>
          </a:xfrm>
        </p:spPr>
        <p:txBody>
          <a:bodyPr/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189812" y="5606501"/>
            <a:ext cx="1223660" cy="1202893"/>
          </a:xfrm>
          <a:prstGeom prst="rect">
            <a:avLst/>
          </a:prstGeom>
          <a:noFill/>
        </p:spPr>
        <p:txBody>
          <a:bodyPr wrap="square" lIns="114300" tIns="57150" rIns="114300" bIns="57150" anchor="b">
            <a:spAutoFit/>
          </a:bodyPr>
          <a:lstStyle/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Bogota</a:t>
            </a:r>
          </a:p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Bolzano</a:t>
            </a:r>
          </a:p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Boston</a:t>
            </a:r>
          </a:p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Cairo</a:t>
            </a:r>
          </a:p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Dubai</a:t>
            </a:r>
          </a:p>
          <a:p>
            <a:pPr algn="r" eaLnBrk="0" fontAlgn="base" hangingPunct="0">
              <a:spcBef>
                <a:spcPts val="375"/>
              </a:spcBef>
              <a:spcAft>
                <a:spcPct val="0"/>
              </a:spcAft>
              <a:defRPr/>
            </a:pPr>
            <a:r>
              <a:rPr lang="it-IT" sz="900" b="1" dirty="0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rPr>
              <a:t>Guatemala City</a:t>
            </a:r>
            <a:endParaRPr lang="en-US" sz="900" b="1" kern="1200" dirty="0">
              <a:solidFill>
                <a:srgbClr val="FFFFFF">
                  <a:lumMod val="85000"/>
                </a:srgbClr>
              </a:solidFill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03886" y="5606501"/>
            <a:ext cx="1225296" cy="1202893"/>
          </a:xfrm>
          <a:prstGeom prst="rect">
            <a:avLst/>
          </a:prstGeom>
          <a:noFill/>
        </p:spPr>
        <p:txBody>
          <a:bodyPr wrap="square" lIns="114300" tIns="57150" rIns="114300" bIns="57150" anchor="b">
            <a:spAutoFit/>
          </a:bodyPr>
          <a:lstStyle>
            <a:defPPr>
              <a:defRPr lang="en-US"/>
            </a:defPPr>
            <a:lvl1pPr algn="r" eaLnBrk="0" hangingPunct="0">
              <a:spcBef>
                <a:spcPts val="375"/>
              </a:spcBef>
              <a:defRPr sz="900" b="1">
                <a:solidFill>
                  <a:srgbClr val="FFFFFF">
                    <a:lumMod val="85000"/>
                  </a:srgbClr>
                </a:solidFill>
                <a:latin typeface="+mj-lt"/>
                <a:cs typeface="Calibri" pitchFamily="34" charset="0"/>
              </a:defRPr>
            </a:lvl1pPr>
          </a:lstStyle>
          <a:p>
            <a:pPr lvl="0" algn="l"/>
            <a:r>
              <a:rPr lang="en-US" dirty="0"/>
              <a:t>Istanbul</a:t>
            </a:r>
          </a:p>
          <a:p>
            <a:pPr lvl="0" algn="l"/>
            <a:r>
              <a:rPr lang="en-US" dirty="0"/>
              <a:t>Mexico City</a:t>
            </a:r>
          </a:p>
          <a:p>
            <a:pPr lvl="0" algn="l"/>
            <a:r>
              <a:rPr lang="en-US" dirty="0"/>
              <a:t>Sao Paulo</a:t>
            </a:r>
          </a:p>
          <a:p>
            <a:pPr lvl="0" algn="l"/>
            <a:r>
              <a:rPr lang="en-US" dirty="0"/>
              <a:t>Seoul</a:t>
            </a:r>
          </a:p>
          <a:p>
            <a:pPr lvl="0" algn="l"/>
            <a:r>
              <a:rPr lang="en-US" dirty="0"/>
              <a:t>Shanghai</a:t>
            </a:r>
          </a:p>
          <a:p>
            <a:pPr lvl="0" algn="l"/>
            <a:r>
              <a:rPr lang="en-US" dirty="0"/>
              <a:t>Singapore</a:t>
            </a:r>
          </a:p>
        </p:txBody>
      </p:sp>
    </p:spTree>
    <p:extLst>
      <p:ext uri="{BB962C8B-B14F-4D97-AF65-F5344CB8AC3E}">
        <p14:creationId xmlns:p14="http://schemas.microsoft.com/office/powerpoint/2010/main" val="38327724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content-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84289" y="1426965"/>
            <a:ext cx="8476488" cy="4555091"/>
          </a:xfrm>
        </p:spPr>
        <p:txBody>
          <a:bodyPr/>
          <a:lstStyle>
            <a:lvl1pPr marL="174625" indent="-174625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89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89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</p:spTree>
    <p:extLst>
      <p:ext uri="{BB962C8B-B14F-4D97-AF65-F5344CB8AC3E}">
        <p14:creationId xmlns:p14="http://schemas.microsoft.com/office/powerpoint/2010/main" val="35720646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content-basic-co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84289" y="1426965"/>
            <a:ext cx="8476488" cy="4555091"/>
          </a:xfrm>
        </p:spPr>
        <p:txBody>
          <a:bodyPr/>
          <a:lstStyle>
            <a:lvl1pPr marL="174625" indent="-174625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89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89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42498" y="101482"/>
            <a:ext cx="833215" cy="288420"/>
          </a:xfrm>
          <a:prstGeom prst="roundRect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26407377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content-basic-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84289" y="1426965"/>
            <a:ext cx="8476488" cy="4555091"/>
          </a:xfrm>
        </p:spPr>
        <p:txBody>
          <a:bodyPr/>
          <a:lstStyle>
            <a:lvl1pPr marL="174625" indent="-174625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89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89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42498" y="101482"/>
            <a:ext cx="833215" cy="288420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668041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content-basic-the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84289" y="1426965"/>
            <a:ext cx="8476488" cy="4555091"/>
          </a:xfrm>
        </p:spPr>
        <p:txBody>
          <a:bodyPr/>
          <a:lstStyle>
            <a:lvl1pPr marL="174625" indent="-174625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89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89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42498" y="101482"/>
            <a:ext cx="833215" cy="28842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180088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37C6-D654-BF49-99D1-E55B2D531F5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F590-6111-AA44-8D54-6ACBFA98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11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content-basic-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84289" y="1426965"/>
            <a:ext cx="8476488" cy="4555091"/>
          </a:xfrm>
        </p:spPr>
        <p:txBody>
          <a:bodyPr/>
          <a:lstStyle>
            <a:lvl1pPr marL="174625" indent="-174625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89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89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42498" y="101482"/>
            <a:ext cx="833215" cy="288420"/>
          </a:xfrm>
          <a:prstGeom prst="roundRect">
            <a:avLst/>
          </a:prstGeom>
          <a:solidFill>
            <a:schemeClr val="accent3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11261611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content-basic-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84289" y="1426965"/>
            <a:ext cx="8476488" cy="4555091"/>
          </a:xfrm>
        </p:spPr>
        <p:txBody>
          <a:bodyPr/>
          <a:lstStyle>
            <a:lvl1pPr marL="174625" indent="-174625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89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89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42498" y="101482"/>
            <a:ext cx="833215" cy="288420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7743806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content-basic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384289" y="1426965"/>
            <a:ext cx="8476488" cy="4555091"/>
          </a:xfrm>
        </p:spPr>
        <p:txBody>
          <a:bodyPr/>
          <a:lstStyle>
            <a:lvl1pPr marL="174625" indent="-174625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89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89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42498" y="101482"/>
            <a:ext cx="833215" cy="288420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57150" rIns="91440" bIns="5715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18282519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topic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4913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84290" y="598208"/>
            <a:ext cx="8476488" cy="705716"/>
          </a:xfrm>
        </p:spPr>
        <p:txBody>
          <a:bodyPr anchor="t" anchorCtr="0"/>
          <a:lstStyle>
            <a:lvl1pPr mar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000" b="1" i="0" smtClean="0">
                <a:latin typeface="+mj-lt"/>
              </a:defRPr>
            </a:lvl1pPr>
          </a:lstStyle>
          <a:p>
            <a:pPr marL="0" lvl="0" indent="1190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dirty="0"/>
              <a:t>Topic Sentence: 20pt Calibri, bold. Never more than 2 lines of text.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4290" y="148828"/>
            <a:ext cx="8476488" cy="2743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143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300" b="1" dirty="0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</p:spTree>
    <p:extLst>
      <p:ext uri="{BB962C8B-B14F-4D97-AF65-F5344CB8AC3E}">
        <p14:creationId xmlns:p14="http://schemas.microsoft.com/office/powerpoint/2010/main" val="23584385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"/>
            <a:ext cx="9144000" cy="4913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81000" y="1442303"/>
            <a:ext cx="8476488" cy="4381551"/>
          </a:xfrm>
        </p:spPr>
        <p:txBody>
          <a:bodyPr tIns="0"/>
          <a:lstStyle>
            <a:lvl1pPr marL="174625" marR="0" indent="-174625" algn="l" defTabSz="914400" rtl="0" eaLnBrk="0" fontAlgn="base" latinLnBrk="0" hangingPunc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800" b="1" baseline="0">
                <a:solidFill>
                  <a:schemeClr val="tx1"/>
                </a:solidFill>
              </a:defRPr>
            </a:lvl1pPr>
            <a:lvl2pPr marL="573485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000" b="1">
                <a:solidFill>
                  <a:srgbClr val="4D4D4D"/>
                </a:solidFill>
              </a:defRPr>
            </a:lvl2pPr>
            <a:lvl3pPr>
              <a:defRPr sz="2000">
                <a:solidFill>
                  <a:srgbClr val="4D4D4D"/>
                </a:solidFill>
              </a:defRPr>
            </a:lvl3pPr>
            <a:lvl4pPr>
              <a:defRPr sz="2000">
                <a:solidFill>
                  <a:srgbClr val="4D4D4D"/>
                </a:solidFill>
              </a:defRPr>
            </a:lvl4pPr>
            <a:lvl5pPr>
              <a:defRPr sz="20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Objective 1</a:t>
            </a:r>
          </a:p>
          <a:p>
            <a:pPr lvl="0"/>
            <a:r>
              <a:rPr lang="en-US" dirty="0"/>
              <a:t>Objective 2</a:t>
            </a:r>
          </a:p>
          <a:p>
            <a:pPr lvl="0"/>
            <a:r>
              <a:rPr lang="en-US" dirty="0"/>
              <a:t>Objective 3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381000" y="591863"/>
            <a:ext cx="8476488" cy="704088"/>
          </a:xfrm>
        </p:spPr>
        <p:txBody>
          <a:bodyPr tIns="91440" bIns="91440" anchor="b" anchorCtr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Objectives: Calibri bold, 20 pt</a:t>
            </a:r>
          </a:p>
        </p:txBody>
      </p:sp>
    </p:spTree>
    <p:extLst>
      <p:ext uri="{BB962C8B-B14F-4D97-AF65-F5344CB8AC3E}">
        <p14:creationId xmlns:p14="http://schemas.microsoft.com/office/powerpoint/2010/main" val="23459492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-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"/>
            <a:ext cx="9144000" cy="4913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81000" y="1439742"/>
            <a:ext cx="8476488" cy="4381551"/>
          </a:xfrm>
        </p:spPr>
        <p:txBody>
          <a:bodyPr tIns="0"/>
          <a:lstStyle>
            <a:lvl1pPr marL="174625" marR="0" indent="-174625" algn="l" defTabSz="914400" rtl="0" eaLnBrk="0" fontAlgn="base" latinLnBrk="0" hangingPunc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 sz="1800" b="1">
                <a:solidFill>
                  <a:schemeClr val="tx1"/>
                </a:solidFill>
              </a:defRPr>
            </a:lvl1pPr>
            <a:lvl2pPr marL="573485" indent="-28575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000" b="1">
                <a:solidFill>
                  <a:srgbClr val="4D4D4D"/>
                </a:solidFill>
              </a:defRPr>
            </a:lvl2pPr>
            <a:lvl3pPr>
              <a:defRPr sz="2000">
                <a:solidFill>
                  <a:srgbClr val="4D4D4D"/>
                </a:solidFill>
              </a:defRPr>
            </a:lvl3pPr>
            <a:lvl4pPr>
              <a:defRPr sz="2000">
                <a:solidFill>
                  <a:srgbClr val="4D4D4D"/>
                </a:solidFill>
              </a:defRPr>
            </a:lvl4pPr>
            <a:lvl5pPr>
              <a:defRPr sz="20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  <a:p>
            <a:pPr lvl="0"/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48828"/>
            <a:ext cx="8476488" cy="274320"/>
          </a:xfrm>
        </p:spPr>
        <p:txBody>
          <a:bodyPr lIns="114300" tIns="0" rIns="0" bIns="0" anchor="ctr" anchorCtr="0">
            <a:noAutofit/>
          </a:bodyPr>
          <a:lstStyle>
            <a:lvl1pPr>
              <a:buNone/>
              <a:defRPr sz="1300" b="1"/>
            </a:lvl1pPr>
          </a:lstStyle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81000" y="591863"/>
            <a:ext cx="8476488" cy="704088"/>
          </a:xfrm>
        </p:spPr>
        <p:txBody>
          <a:bodyPr tIns="91440" bIns="91440" anchor="b" anchorCtr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Index: Calibri bold, 20 pt</a:t>
            </a:r>
          </a:p>
        </p:txBody>
      </p:sp>
    </p:spTree>
    <p:extLst>
      <p:ext uri="{BB962C8B-B14F-4D97-AF65-F5344CB8AC3E}">
        <p14:creationId xmlns:p14="http://schemas.microsoft.com/office/powerpoint/2010/main" val="5214705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-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9144000" cy="49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4" descr="main_page_corne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150" y="5694630"/>
            <a:ext cx="4032850" cy="117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main_page_corne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2"/>
            <a:ext cx="4032850" cy="117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15916" y="6517418"/>
            <a:ext cx="328084" cy="188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A513-2E50-420E-8F33-349687C5785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8721168" y="6415771"/>
            <a:ext cx="0" cy="339329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57150" tIns="57150" rIns="57150" bIns="5715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6B6E64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8" name="Picture 17" descr="logo_small_whi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80472" y="6486438"/>
            <a:ext cx="895441" cy="30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342901" y="1916603"/>
            <a:ext cx="6589816" cy="25960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18288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4000" b="1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rtl="0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70" y="6387210"/>
            <a:ext cx="1121360" cy="3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132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-back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10480" y="2139399"/>
            <a:ext cx="5359105" cy="1298328"/>
          </a:xfrm>
          <a:prstGeom prst="rect">
            <a:avLst/>
          </a:prstGeom>
        </p:spPr>
        <p:txBody>
          <a:bodyPr lIns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811180" y="3559285"/>
            <a:ext cx="2556143" cy="1343025"/>
          </a:xfrm>
        </p:spPr>
        <p:txBody>
          <a:bodyPr/>
          <a:lstStyle>
            <a:lvl1pPr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9" name="Picture 14" descr="main_page_corne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150" y="5694630"/>
            <a:ext cx="4032850" cy="117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main_page_corne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2"/>
            <a:ext cx="4032850" cy="117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logo_small_whit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231" y="201906"/>
            <a:ext cx="1540688" cy="45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15916" y="6517418"/>
            <a:ext cx="328084" cy="188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A513-2E50-420E-8F33-349687C5785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8721168" y="6415771"/>
            <a:ext cx="0" cy="339329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57150" tIns="57150" rIns="57150" bIns="5715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6B6E64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82739" y="3654285"/>
            <a:ext cx="1588" cy="112502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5960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7BE5B-7D38-48A4-B632-D8EC1DE4DFA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C351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C351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6419" y="6345719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C351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CBBD4-70E0-4213-9E64-FC29AE07B0E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C351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C351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94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37C6-D654-BF49-99D1-E55B2D531F5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F590-6111-AA44-8D54-6ACBFA98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6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37C6-D654-BF49-99D1-E55B2D531F5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F590-6111-AA44-8D54-6ACBFA98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3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37C6-D654-BF49-99D1-E55B2D531F5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F590-6111-AA44-8D54-6ACBFA98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3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37C6-D654-BF49-99D1-E55B2D531F5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4F590-6111-AA44-8D54-6ACBFA98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ags" Target="../tags/tag1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tags" Target="../tags/tag23.xml"/><Relationship Id="rId3" Type="http://schemas.openxmlformats.org/officeDocument/2006/relationships/slideLayout" Target="../slideLayouts/slideLayout4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ags" Target="../tags/tag24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37C6-D654-BF49-99D1-E55B2D531F5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F590-6111-AA44-8D54-6ACBFA983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4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44000" cy="4913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35305"/>
            <a:ext cx="8477250" cy="27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769119"/>
            <a:ext cx="8477250" cy="515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18288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6776" y="6614830"/>
            <a:ext cx="5114895" cy="200055"/>
          </a:xfrm>
          <a:prstGeom prst="rect">
            <a:avLst/>
          </a:prstGeom>
          <a:noFill/>
        </p:spPr>
        <p:txBody>
          <a:bodyPr wrap="square" lIns="0" tIns="45720" rIns="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94938B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Beyond SFA Accelerator    Program Kick-off   © 2007-2020 IXL Center Inc. All Rights Reserved </a:t>
            </a:r>
          </a:p>
        </p:txBody>
      </p:sp>
      <p:pic>
        <p:nvPicPr>
          <p:cNvPr id="11" name="Picture 14" descr="main_page_corner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8114" y="6300196"/>
            <a:ext cx="1915885" cy="55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815916" y="6517418"/>
            <a:ext cx="328084" cy="188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A513-2E50-420E-8F33-349687C5785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8721168" y="6415771"/>
            <a:ext cx="0" cy="339329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57150" tIns="57150" rIns="57150" bIns="5715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6B6E64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0" name="Picture 17" descr="logo_small_white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80472" y="6486438"/>
            <a:ext cx="895441" cy="30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724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3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Calibri" pitchFamily="34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400050" indent="-225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579438" indent="-1762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tabLst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80486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tabLst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03346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44000" cy="4913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35305"/>
            <a:ext cx="8477250" cy="27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769119"/>
            <a:ext cx="8477250" cy="515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18288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6776" y="6614830"/>
            <a:ext cx="5114895" cy="200055"/>
          </a:xfrm>
          <a:prstGeom prst="rect">
            <a:avLst/>
          </a:prstGeom>
          <a:noFill/>
        </p:spPr>
        <p:txBody>
          <a:bodyPr wrap="square" lIns="0" tIns="45720" rIns="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94938B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 IXL Innovation Olympics Fall 2018  Session © 2007-2018 IXL Center Inc. All Rights Reserved </a:t>
            </a:r>
          </a:p>
        </p:txBody>
      </p:sp>
      <p:pic>
        <p:nvPicPr>
          <p:cNvPr id="11" name="Picture 14" descr="main_page_corner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8114" y="6300196"/>
            <a:ext cx="1915885" cy="55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815916" y="6517418"/>
            <a:ext cx="328084" cy="188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fld id="{016CA513-2E50-420E-8F33-349687C5785E}" type="slidenum">
              <a:rPr lang="en-US" sz="1200" b="1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‹#›</a:t>
            </a:fld>
            <a:endParaRPr lang="en-US" sz="12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8721168" y="6415771"/>
            <a:ext cx="0" cy="339329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57150" tIns="57150" rIns="57150" bIns="57150" anchor="ctr"/>
          <a:lstStyle/>
          <a:p>
            <a:pPr algn="ctr">
              <a:spcBef>
                <a:spcPct val="50000"/>
              </a:spcBef>
              <a:defRPr/>
            </a:pPr>
            <a:endParaRPr lang="en-US" sz="1500" dirty="0">
              <a:solidFill>
                <a:srgbClr val="6B6E64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17" descr="logo_small_white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80472" y="6486438"/>
            <a:ext cx="895441" cy="30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846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3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Calibri" pitchFamily="34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400050" indent="-225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579438" indent="-1762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tabLst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80486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tabLst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03346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"/>
            <a:ext cx="9144000" cy="49138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300" tIns="57150" rIns="114300" bIns="571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35305"/>
            <a:ext cx="8477250" cy="27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Section    Sub Section    </a:t>
            </a:r>
            <a:r>
              <a:rPr lang="en-US" dirty="0" err="1"/>
              <a:t>SubSub</a:t>
            </a:r>
            <a:r>
              <a:rPr lang="en-US" dirty="0"/>
              <a:t> Section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769119"/>
            <a:ext cx="8477250" cy="515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18288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6776" y="6614830"/>
            <a:ext cx="5114895" cy="200055"/>
          </a:xfrm>
          <a:prstGeom prst="rect">
            <a:avLst/>
          </a:prstGeom>
          <a:noFill/>
        </p:spPr>
        <p:txBody>
          <a:bodyPr wrap="square" lIns="0" tIns="45720" rIns="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94938B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Six Feet Apart Accelerator Cohort 2© 2007-2020 IXL Center Inc. All Rights Reserved </a:t>
            </a:r>
          </a:p>
        </p:txBody>
      </p:sp>
      <p:pic>
        <p:nvPicPr>
          <p:cNvPr id="11" name="Picture 14" descr="main_page_corner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8114" y="6300196"/>
            <a:ext cx="1915885" cy="55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815916" y="6517418"/>
            <a:ext cx="328084" cy="188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A513-2E50-420E-8F33-349687C5785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8721168" y="6415771"/>
            <a:ext cx="0" cy="339329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lIns="57150" tIns="57150" rIns="57150" bIns="5715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6B6E64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0" name="Picture 17" descr="logo_small_white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80472" y="6486438"/>
            <a:ext cx="895441" cy="30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371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3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accent2"/>
          </a:solidFill>
          <a:latin typeface="Calibri" pitchFamily="34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400050" indent="-2254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579438" indent="-1762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tabLst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80486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tabLst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033463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register.gotowebinar.com/register/2769488778324479502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hlinkClick r:id="rId2"/>
          </p:cNvPr>
          <p:cNvSpPr/>
          <p:nvPr/>
        </p:nvSpPr>
        <p:spPr>
          <a:xfrm>
            <a:off x="7419588" y="1785903"/>
            <a:ext cx="1446663" cy="1351128"/>
          </a:xfrm>
          <a:prstGeom prst="ellips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744420">
            <a:off x="-2683724" y="3561447"/>
            <a:ext cx="13429396" cy="6833730"/>
          </a:xfrm>
          <a:prstGeom prst="ellipse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Beyond Six-Feet-Apart </a:t>
            </a:r>
            <a:r>
              <a:rPr lang="en-US" altLang="en-US" sz="3200" dirty="0" smtClean="0"/>
              <a:t>Accelerator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2200" dirty="0"/>
              <a:t>E</a:t>
            </a:r>
            <a:r>
              <a:rPr lang="en-US" altLang="en-US" sz="2200" dirty="0" smtClean="0"/>
              <a:t>xpert </a:t>
            </a:r>
            <a:r>
              <a:rPr lang="en-US" altLang="en-US" sz="2200" dirty="0"/>
              <a:t>Webinar Series on Reopening Topics</a:t>
            </a:r>
            <a:r>
              <a:rPr lang="en-US" altLang="en-US" sz="2200" b="1" dirty="0"/>
              <a:t/>
            </a:r>
            <a:br>
              <a:rPr lang="en-US" altLang="en-US" sz="2200" b="1" dirty="0"/>
            </a:br>
            <a:endParaRPr altLang="en-US" sz="2200" b="1" dirty="0"/>
          </a:p>
        </p:txBody>
      </p:sp>
      <p:sp>
        <p:nvSpPr>
          <p:cNvPr id="17411" name="Subtitle 2"/>
          <p:cNvSpPr>
            <a:spLocks noGrp="1"/>
          </p:cNvSpPr>
          <p:nvPr>
            <p:ph type="subTitle" idx="4294967295"/>
          </p:nvPr>
        </p:nvSpPr>
        <p:spPr>
          <a:xfrm>
            <a:off x="628650" y="1442479"/>
            <a:ext cx="6804648" cy="10810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en-US" b="1" dirty="0" smtClean="0">
                <a:solidFill>
                  <a:srgbClr val="006666"/>
                </a:solidFill>
              </a:rPr>
              <a:t>Purchasing Personal Protective Equipment (PPE)</a:t>
            </a:r>
            <a:br>
              <a:rPr lang="en-US" altLang="en-US" b="1" dirty="0" smtClean="0">
                <a:solidFill>
                  <a:srgbClr val="006666"/>
                </a:solidFill>
              </a:rPr>
            </a:br>
            <a:r>
              <a:rPr lang="en-US" altLang="en-US" b="1" dirty="0" smtClean="0">
                <a:solidFill>
                  <a:srgbClr val="006666"/>
                </a:solidFill>
              </a:rPr>
              <a:t>Wed. </a:t>
            </a:r>
            <a:r>
              <a:rPr lang="en-US" altLang="en-US" b="1" smtClean="0">
                <a:solidFill>
                  <a:srgbClr val="006666"/>
                </a:solidFill>
              </a:rPr>
              <a:t>June </a:t>
            </a:r>
            <a:r>
              <a:rPr lang="en-US" altLang="en-US" b="1" smtClean="0">
                <a:solidFill>
                  <a:srgbClr val="006666"/>
                </a:solidFill>
              </a:rPr>
              <a:t>10, </a:t>
            </a:r>
            <a:r>
              <a:rPr lang="en-US" altLang="en-US" b="1" dirty="0" smtClean="0">
                <a:solidFill>
                  <a:srgbClr val="006666"/>
                </a:solidFill>
              </a:rPr>
              <a:t>5:00-6:30 p.m.</a:t>
            </a:r>
            <a:endParaRPr altLang="en-US" b="1" dirty="0">
              <a:solidFill>
                <a:srgbClr val="006666"/>
              </a:solidFill>
            </a:endParaRPr>
          </a:p>
        </p:txBody>
      </p:sp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138EB98E-B52D-0D45-AEA5-F381852645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375" y="202268"/>
            <a:ext cx="1822450" cy="5003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710" y="703453"/>
            <a:ext cx="1348198" cy="574579"/>
          </a:xfrm>
          <a:prstGeom prst="rect">
            <a:avLst/>
          </a:prstGeom>
        </p:spPr>
      </p:pic>
      <p:sp>
        <p:nvSpPr>
          <p:cNvPr id="5" name="AutoShape 2" descr="Mike Kennealy, Housing and Economic Development Secretary | Mass.g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85245" y="4948512"/>
            <a:ext cx="1905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Pedro Soto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Planning Director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City of Lawrence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7813" y="4937793"/>
            <a:ext cx="1905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Shamika</a:t>
            </a:r>
            <a:r>
              <a:rPr lang="en-US" sz="1600" b="1" dirty="0" smtClean="0">
                <a:solidFill>
                  <a:schemeClr val="bg1"/>
                </a:solidFill>
              </a:rPr>
              <a:t> Rucker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Founder and CEO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The Wellness Co.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1763" y="2070440"/>
            <a:ext cx="12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Register Now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6149" t="-176" r="23089" b="44915"/>
          <a:stretch/>
        </p:blipFill>
        <p:spPr>
          <a:xfrm>
            <a:off x="4600860" y="2425598"/>
            <a:ext cx="2212623" cy="24835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4104" r="6096"/>
          <a:stretch/>
        </p:blipFill>
        <p:spPr>
          <a:xfrm>
            <a:off x="1975556" y="2394907"/>
            <a:ext cx="2257778" cy="25142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8650" y="5795814"/>
            <a:ext cx="7510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Reopening strategically and safely means purchasing PPE, which may be in high demand and short supply.  We’ll hear how the City of Lawrence procured PPE for its small businesses, how </a:t>
            </a:r>
            <a:r>
              <a:rPr lang="en-US" sz="1400" dirty="0" err="1" smtClean="0">
                <a:solidFill>
                  <a:schemeClr val="bg1"/>
                </a:solidFill>
              </a:rPr>
              <a:t>ProtectMA</a:t>
            </a:r>
            <a:r>
              <a:rPr lang="en-US" sz="1400" dirty="0" smtClean="0">
                <a:solidFill>
                  <a:schemeClr val="bg1"/>
                </a:solidFill>
              </a:rPr>
              <a:t> is connecting buyers to minority-owned PPE producers, how one business owner pivoted her business to become a PPE supplier, </a:t>
            </a:r>
            <a:r>
              <a:rPr lang="en-US" sz="1400" smtClean="0">
                <a:solidFill>
                  <a:schemeClr val="bg1"/>
                </a:solidFill>
              </a:rPr>
              <a:t>and we’ll discuss </a:t>
            </a:r>
            <a:r>
              <a:rPr lang="en-US" sz="1400" dirty="0" smtClean="0">
                <a:solidFill>
                  <a:schemeClr val="bg1"/>
                </a:solidFill>
              </a:rPr>
              <a:t>purchasing solutions for small businesses.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S3G_fhf0aysffwJukMx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S3G_fhf0aysffwJukMx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S3G_fhf0aysffwJukMx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bZ4BK4qkirWWHfRj_ln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S3G_fhf0aysffwJukMx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bZ4BK4qkirWWHfRj_ln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pU7361mUKLpzuP3O6.4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V7B7kGxEqowwcz1akjr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S3G_fhf0aysffwJukMx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S3G_fhf0aysffwJukMx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bZ4BK4qkirWWHfRj_l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bZ4BK4qkirWWHfRj_ln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S3G_fhf0aysffwJukMx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S3G_fhf0aysffwJukMx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bZ4BK4qkirWWHfRj_ln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S3G_fhf0aysffwJukMx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bZ4BK4qkirWWHfRj_ln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pU7361mUKLpzuP3O6.4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V7B7kGxEqowwcz1akjr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pU7361mUKLpzuP3O6.4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V7B7kGxEqowwcz1akjr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S3G_fhf0aysffwJukMx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pU7361mUKLpzuP3O6.4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S3G_fhf0aysffwJukMx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bZ4BK4qkirWWHfRj_ln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S3G_fhf0aysffwJukMx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S3G_fhf0aysffwJukMx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bZ4BK4qkirWWHfRj_ln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V7B7kGxEqowwcz1akjr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pU7361mUKLpzuP3O6.4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V7B7kGxEqowwcz1akjr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S3G_fhf0aysffwJukMx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S3G_fhf0aysffwJukMx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bZ4BK4qkirWWHfRj_lnA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XLCenter-I">
  <a:themeElements>
    <a:clrScheme name="IXL FINAL">
      <a:dk1>
        <a:srgbClr val="2C3517"/>
      </a:dk1>
      <a:lt1>
        <a:sysClr val="window" lastClr="FFFFFF"/>
      </a:lt1>
      <a:dk2>
        <a:srgbClr val="CEDAAA"/>
      </a:dk2>
      <a:lt2>
        <a:srgbClr val="347175"/>
      </a:lt2>
      <a:accent1>
        <a:srgbClr val="636C03"/>
      </a:accent1>
      <a:accent2>
        <a:srgbClr val="003B48"/>
      </a:accent2>
      <a:accent3>
        <a:srgbClr val="850A09"/>
      </a:accent3>
      <a:accent4>
        <a:srgbClr val="F68F1E"/>
      </a:accent4>
      <a:accent5>
        <a:srgbClr val="AFBC21"/>
      </a:accent5>
      <a:accent6>
        <a:srgbClr val="006C64"/>
      </a:accent6>
      <a:hlink>
        <a:srgbClr val="DD1F26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177800" indent="-177800" algn="ctr">
          <a:lnSpc>
            <a:spcPct val="80000"/>
          </a:lnSpc>
          <a:buFont typeface="Arial" pitchFamily="34" charset="0"/>
          <a:buChar char="•"/>
          <a:defRPr sz="1600" b="1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5"/>
        </a:solidFill>
      </a:spPr>
      <a:bodyPr wrap="square" rtlCol="0">
        <a:spAutoFit/>
      </a:bodyPr>
      <a:lstStyle>
        <a:defPPr algn="ctr">
          <a:lnSpc>
            <a:spcPct val="80000"/>
          </a:lnSpc>
          <a:defRPr sz="16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XLCenter-I" id="{61233FEB-5157-4AF2-BCCC-CDCD82D00E4C}" vid="{FBD24AB9-0AD6-4CE3-82A8-A23D4F0973C1}"/>
    </a:ext>
  </a:extLst>
</a:theme>
</file>

<file path=ppt/theme/theme3.xml><?xml version="1.0" encoding="utf-8"?>
<a:theme xmlns:a="http://schemas.openxmlformats.org/drawingml/2006/main" name="2_IXLCenter-I">
  <a:themeElements>
    <a:clrScheme name="IXL FINAL">
      <a:dk1>
        <a:srgbClr val="2C3517"/>
      </a:dk1>
      <a:lt1>
        <a:sysClr val="window" lastClr="FFFFFF"/>
      </a:lt1>
      <a:dk2>
        <a:srgbClr val="CEDAAA"/>
      </a:dk2>
      <a:lt2>
        <a:srgbClr val="347175"/>
      </a:lt2>
      <a:accent1>
        <a:srgbClr val="636C03"/>
      </a:accent1>
      <a:accent2>
        <a:srgbClr val="003B48"/>
      </a:accent2>
      <a:accent3>
        <a:srgbClr val="850A09"/>
      </a:accent3>
      <a:accent4>
        <a:srgbClr val="F68F1E"/>
      </a:accent4>
      <a:accent5>
        <a:srgbClr val="AFBC21"/>
      </a:accent5>
      <a:accent6>
        <a:srgbClr val="006C64"/>
      </a:accent6>
      <a:hlink>
        <a:srgbClr val="DD1F26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177800" indent="-177800" algn="ctr">
          <a:lnSpc>
            <a:spcPct val="80000"/>
          </a:lnSpc>
          <a:buFont typeface="Arial" pitchFamily="34" charset="0"/>
          <a:buChar char="•"/>
          <a:defRPr sz="1600" b="1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5"/>
        </a:solidFill>
      </a:spPr>
      <a:bodyPr wrap="square" rtlCol="0">
        <a:spAutoFit/>
      </a:bodyPr>
      <a:lstStyle>
        <a:defPPr algn="ctr">
          <a:lnSpc>
            <a:spcPct val="80000"/>
          </a:lnSpc>
          <a:defRPr sz="16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XLCenter-I" id="{61233FEB-5157-4AF2-BCCC-CDCD82D00E4C}" vid="{FBD24AB9-0AD6-4CE3-82A8-A23D4F0973C1}"/>
    </a:ext>
  </a:extLst>
</a:theme>
</file>

<file path=ppt/theme/theme4.xml><?xml version="1.0" encoding="utf-8"?>
<a:theme xmlns:a="http://schemas.openxmlformats.org/drawingml/2006/main" name="3_IXLCenter-I">
  <a:themeElements>
    <a:clrScheme name="IXL FINAL">
      <a:dk1>
        <a:srgbClr val="2C3517"/>
      </a:dk1>
      <a:lt1>
        <a:sysClr val="window" lastClr="FFFFFF"/>
      </a:lt1>
      <a:dk2>
        <a:srgbClr val="CEDAAA"/>
      </a:dk2>
      <a:lt2>
        <a:srgbClr val="347175"/>
      </a:lt2>
      <a:accent1>
        <a:srgbClr val="636C03"/>
      </a:accent1>
      <a:accent2>
        <a:srgbClr val="003B48"/>
      </a:accent2>
      <a:accent3>
        <a:srgbClr val="850A09"/>
      </a:accent3>
      <a:accent4>
        <a:srgbClr val="F68F1E"/>
      </a:accent4>
      <a:accent5>
        <a:srgbClr val="AFBC21"/>
      </a:accent5>
      <a:accent6>
        <a:srgbClr val="006C64"/>
      </a:accent6>
      <a:hlink>
        <a:srgbClr val="DD1F26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177800" indent="-177800" algn="ctr">
          <a:lnSpc>
            <a:spcPct val="80000"/>
          </a:lnSpc>
          <a:buFont typeface="Arial" pitchFamily="34" charset="0"/>
          <a:buChar char="•"/>
          <a:defRPr sz="1600" b="1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5"/>
        </a:solidFill>
      </a:spPr>
      <a:bodyPr wrap="square" rtlCol="0">
        <a:spAutoFit/>
      </a:bodyPr>
      <a:lstStyle>
        <a:defPPr algn="ctr">
          <a:lnSpc>
            <a:spcPct val="80000"/>
          </a:lnSpc>
          <a:defRPr sz="16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XLCenter-I" id="{61233FEB-5157-4AF2-BCCC-CDCD82D00E4C}" vid="{FBD24AB9-0AD6-4CE3-82A8-A23D4F0973C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10933</TotalTime>
  <Words>88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Trebuchet MS</vt:lpstr>
      <vt:lpstr>Office Theme</vt:lpstr>
      <vt:lpstr>1_IXLCenter-I</vt:lpstr>
      <vt:lpstr>2_IXLCenter-I</vt:lpstr>
      <vt:lpstr>3_IXLCenter-I</vt:lpstr>
      <vt:lpstr>Beyond Six-Feet-Apart Accelerator Expert Webinar Series on Reopening Topics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Boismier</dc:creator>
  <cp:lastModifiedBy>Karen Kelleher</cp:lastModifiedBy>
  <cp:revision>219</cp:revision>
  <cp:lastPrinted>2020-03-02T18:56:08Z</cp:lastPrinted>
  <dcterms:created xsi:type="dcterms:W3CDTF">2020-02-13T15:16:24Z</dcterms:created>
  <dcterms:modified xsi:type="dcterms:W3CDTF">2020-06-09T03:32:56Z</dcterms:modified>
</cp:coreProperties>
</file>